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989" autoAdjust="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gif>
</file>

<file path=ppt/media/image9.gif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C61375-0980-4657-A68C-B92362CAE17D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6ADD3-F05B-4500-9893-545D3B1A84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602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6ADD3-F05B-4500-9893-545D3B1A84C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966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6ADD3-F05B-4500-9893-545D3B1A84C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8927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6ADD3-F05B-4500-9893-545D3B1A84C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8015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6ADD3-F05B-4500-9893-545D3B1A84C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5406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6ADD3-F05B-4500-9893-545D3B1A84C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46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6ADD3-F05B-4500-9893-545D3B1A84C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357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6ADD3-F05B-4500-9893-545D3B1A84C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142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6ADD3-F05B-4500-9893-545D3B1A84C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2900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EB5029-E59C-47C5-A1D7-97011A183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38F5F5-449D-4126-BDBA-C1C088181D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381A61-888B-4D03-B6A8-A03A748F9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DB7795-6BAB-4658-961F-A06DB1853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A6C928-68FA-4329-A3A3-B3FC2E3E3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8152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801FF4-F3D2-49D1-B1EF-44D581CF9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77AAE4-AEE2-4AF6-9A33-4B129D956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07B3EA-0C9B-41EA-93DB-76EDFC4B6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D8A091-3BDB-4B3F-ACC6-837DD35D7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97F908-4D42-4099-B55E-400C4AF7F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954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AC8270B-2674-442B-B796-97914B5164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4723DA-C389-4A10-948B-67D98ACCF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748075-E1F4-49C5-B424-471E7F3E6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B0FB5E-EA96-4C57-9793-77E73278D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F866D4-7988-4227-BED7-A0C5082A9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37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14FA30-9351-4676-ABED-162DD76E3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C8A8D7-572D-4FC1-B44B-7086BE3C4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163807-7862-4EA4-86AA-953CE958A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0C2E92-E037-489D-BC4F-F2CC47FCD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832F64-F6D8-46F4-B500-9734A620C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637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0E557-87DB-451D-B9D9-DA92AFF69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9FD5E9-E7A9-4132-BA96-17967CDAC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425896-C2C4-46E1-82D5-4D8E44C09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2F62A2-9F26-4DD5-A54A-E0EA196EC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66554A-0BD6-4C24-A5C6-1C8C46F0C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366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4EC855-8DBA-46A4-9E85-52D439992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C7327E-95E8-47FA-8318-2DCC4333A2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D38483-345F-488F-9650-E4746874D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46569E-BAEF-4836-AC08-738477D96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58740E-3D32-4798-9AF2-70C44315B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B008A9-650B-453C-9A5D-2F8215862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833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27225F-9D9E-4B09-B19E-CAE9C63FA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AF24EC-7CAB-48B7-BEB1-8B591D37B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067FDE-C989-4D69-9EDB-34A340F092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3E4E15-CF5B-4497-AAB3-890E865A72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4B5FBE1-C530-46D9-BB4A-80B06D3238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0E30ECB-A695-4AA7-972D-CBB861E1E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C62889-FD60-4F7B-ADA1-E81979AF8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553080-6A12-4C19-8081-813F3C2BB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618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161843-27EE-4F56-A1BE-8011B43F0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1583E42-28D0-4A96-810E-B210A2D2C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27EA517-B2C1-4A2D-96DE-FD23CB479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F2B37E-C049-4FD1-861F-C8079944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808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7860593-2A37-45E4-9856-3ABF3915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441821-1B16-4219-B9D0-DF78A1418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F0DD20C-4572-438C-A337-5FF056E33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929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754963-F52D-4A32-9041-AFFAB896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F4802A-07BC-4745-AC0C-F5121573C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C3F4A6-43C2-4216-8DED-B52EE033CA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C9F59D-85B8-4D1F-A3A2-DDF0A9ADF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E7C419-F00A-46A1-B88E-5BA68FE99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E6AF05-559E-47A1-9CAB-FB8748797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4772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48FE31-05B6-4677-A2E9-CEF1239FB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1A2D0FC-E41A-4CC5-9BCA-3BFF6652FD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22F5DA-9C78-4CDD-AF8E-8FAE8F80C4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EA84F9-428C-49C5-8338-2B0A322B0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61FA92-E6D5-49F8-A4C5-F2E770AB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4E3935-8ADD-4C89-B712-E8EA261EB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931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8773C29-FEC2-40E3-AB37-6A4FBCF0E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EB69DB-E1B8-4488-B852-A61C239D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216A09-E33B-4EA2-AD49-C424F3FF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EC92B-22A8-490B-AE61-EE4674D4EFD6}" type="datetimeFigureOut">
              <a:rPr lang="ko-KR" altLang="en-US" smtClean="0"/>
              <a:t>2021-01-26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40E7CA-2B4A-4B3A-8F0F-7D120EFDAD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12F1C9-DE46-4051-8ED4-212253171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CF7685-139E-4F2D-9A20-35C2C920E3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6423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DF0E3B-8AF7-4519-8A5C-AB22292B283F}"/>
              </a:ext>
            </a:extLst>
          </p:cNvPr>
          <p:cNvSpPr txBox="1"/>
          <p:nvPr/>
        </p:nvSpPr>
        <p:spPr>
          <a:xfrm>
            <a:off x="221942" y="62142"/>
            <a:ext cx="1079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문제점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42943BB-2C2B-421E-B986-B4C8E3562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03" y="1029903"/>
            <a:ext cx="5677071" cy="47981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BE90654-6C72-41BF-B620-2B3054335981}"/>
              </a:ext>
            </a:extLst>
          </p:cNvPr>
          <p:cNvSpPr txBox="1"/>
          <p:nvPr/>
        </p:nvSpPr>
        <p:spPr>
          <a:xfrm>
            <a:off x="6096000" y="1029903"/>
            <a:ext cx="5677071" cy="3361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(Blue)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 상대팀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(Red)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을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빠릿빠릿하게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따라가지 못함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D2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가 상대팀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D2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를 따라가는 도중 상대팀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F2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와 충돌하게 됨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상대팀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F2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를 따라가던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F2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까지 세 개의 로봇이 몸싸움을 하다가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D2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와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F2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가 서로의 갈 길을 막아 상대팀을 빠르게 따라가지 못하고 뒤늦게 쫓아가는 상황 발생</a:t>
            </a:r>
          </a:p>
        </p:txBody>
      </p:sp>
    </p:spTree>
    <p:extLst>
      <p:ext uri="{BB962C8B-B14F-4D97-AF65-F5344CB8AC3E}">
        <p14:creationId xmlns:p14="http://schemas.microsoft.com/office/powerpoint/2010/main" val="2458549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6AD5346-0643-488E-ADD7-4BF548014D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307" t="9320" r="15084" b="16764"/>
          <a:stretch/>
        </p:blipFill>
        <p:spPr>
          <a:xfrm>
            <a:off x="284086" y="537096"/>
            <a:ext cx="7909503" cy="57083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D2D606-284F-444F-9172-CDA557E6742F}"/>
              </a:ext>
            </a:extLst>
          </p:cNvPr>
          <p:cNvSpPr txBox="1"/>
          <p:nvPr/>
        </p:nvSpPr>
        <p:spPr>
          <a:xfrm>
            <a:off x="221942" y="53267"/>
            <a:ext cx="1492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Action.py</a:t>
            </a:r>
            <a:endParaRPr lang="ko-KR" altLang="en-US" sz="24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AD39FF8-3567-4DA1-891F-A22FB6D4E06D}"/>
              </a:ext>
            </a:extLst>
          </p:cNvPr>
          <p:cNvSpPr/>
          <p:nvPr/>
        </p:nvSpPr>
        <p:spPr>
          <a:xfrm>
            <a:off x="1455939" y="954347"/>
            <a:ext cx="3915053" cy="3639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5DD648-100B-45DE-80E9-F8EFFBE892F2}"/>
              </a:ext>
            </a:extLst>
          </p:cNvPr>
          <p:cNvSpPr txBox="1"/>
          <p:nvPr/>
        </p:nvSpPr>
        <p:spPr>
          <a:xfrm>
            <a:off x="3458165" y="615793"/>
            <a:ext cx="3272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거리 편차와 각도 편차를 위한 상수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655AB9E-4B16-4F42-8699-3EA9047A0F7A}"/>
              </a:ext>
            </a:extLst>
          </p:cNvPr>
          <p:cNvSpPr/>
          <p:nvPr/>
        </p:nvSpPr>
        <p:spPr>
          <a:xfrm>
            <a:off x="1455938" y="4693326"/>
            <a:ext cx="1615737" cy="7797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6B63B4-425A-4B9A-8EF2-C484B4B96B54}"/>
              </a:ext>
            </a:extLst>
          </p:cNvPr>
          <p:cNvSpPr txBox="1"/>
          <p:nvPr/>
        </p:nvSpPr>
        <p:spPr>
          <a:xfrm>
            <a:off x="3071675" y="4693326"/>
            <a:ext cx="51219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d_e</a:t>
            </a:r>
            <a:r>
              <a:rPr lang="ko-KR" altLang="en-US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가 </a:t>
            </a:r>
            <a:r>
              <a:rPr lang="en-US" altLang="ko-KR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</a:t>
            </a:r>
            <a:r>
              <a:rPr lang="ko-KR" altLang="en-US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 가까울 때</a:t>
            </a:r>
            <a:r>
              <a:rPr lang="en-US" altLang="ko-KR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(=</a:t>
            </a:r>
            <a:r>
              <a:rPr lang="ko-KR" altLang="en-US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목표 지점</a:t>
            </a:r>
            <a:r>
              <a:rPr lang="en-US" altLang="ko-KR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(x, y)</a:t>
            </a:r>
            <a:r>
              <a:rPr lang="ko-KR" altLang="en-US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 매우 가까울 때</a:t>
            </a:r>
            <a:r>
              <a:rPr lang="en-US" altLang="ko-KR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  <a:p>
            <a:r>
              <a:rPr lang="ko-KR" altLang="en-US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상수를 </a:t>
            </a:r>
            <a:r>
              <a:rPr lang="en-US" altLang="ko-KR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</a:t>
            </a:r>
            <a:r>
              <a:rPr lang="ko-KR" altLang="en-US" sz="1600" dirty="0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으로 하여 로봇을 거의 </a:t>
            </a:r>
            <a:r>
              <a:rPr lang="ko-KR" altLang="en-US" sz="1600" dirty="0" err="1">
                <a:solidFill>
                  <a:srgbClr val="FF0000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멈추다시피함</a:t>
            </a:r>
            <a:endParaRPr lang="ko-KR" altLang="en-US" sz="1600" dirty="0">
              <a:solidFill>
                <a:srgbClr val="FF0000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529256A-D89B-48A2-92C4-9F43034F23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311" t="60194" r="17282" b="24919"/>
          <a:stretch/>
        </p:blipFill>
        <p:spPr>
          <a:xfrm>
            <a:off x="3667105" y="5498230"/>
            <a:ext cx="8311934" cy="1256192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63214ED-41B3-4970-97C4-3E71A05B18AD}"/>
              </a:ext>
            </a:extLst>
          </p:cNvPr>
          <p:cNvSpPr/>
          <p:nvPr/>
        </p:nvSpPr>
        <p:spPr>
          <a:xfrm>
            <a:off x="4955582" y="5498230"/>
            <a:ext cx="6869473" cy="6806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E3862E-D78C-4B30-A28D-4802ED7E5A1B}"/>
              </a:ext>
            </a:extLst>
          </p:cNvPr>
          <p:cNvSpPr txBox="1"/>
          <p:nvPr/>
        </p:nvSpPr>
        <p:spPr>
          <a:xfrm>
            <a:off x="8193590" y="4759240"/>
            <a:ext cx="3018907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=&gt; 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 부분을 주석처리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해줌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!</a:t>
            </a:r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092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DD2D606-284F-444F-9172-CDA557E6742F}"/>
              </a:ext>
            </a:extLst>
          </p:cNvPr>
          <p:cNvSpPr txBox="1"/>
          <p:nvPr/>
        </p:nvSpPr>
        <p:spPr>
          <a:xfrm>
            <a:off x="221942" y="53267"/>
            <a:ext cx="5778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상수를 </a:t>
            </a:r>
            <a:r>
              <a:rPr lang="en-US" altLang="ko-KR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</a:t>
            </a:r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으로 만드는 </a:t>
            </a:r>
            <a:r>
              <a:rPr lang="en-US" altLang="ko-KR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</a:t>
            </a:r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문을 주석처리한 후</a:t>
            </a:r>
          </a:p>
        </p:txBody>
      </p:sp>
      <p:pic>
        <p:nvPicPr>
          <p:cNvPr id="2" name="속도제어off">
            <a:hlinkClick r:id="" action="ppaction://media"/>
            <a:extLst>
              <a:ext uri="{FF2B5EF4-FFF2-40B4-BE49-F238E27FC236}">
                <a16:creationId xmlns:a16="http://schemas.microsoft.com/office/drawing/2014/main" id="{3220F7D6-C663-415B-9D30-CF186C314F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79047" y="1158765"/>
            <a:ext cx="8842159" cy="49470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B36B402-7EE7-414B-B53B-E048B186C2AC}"/>
              </a:ext>
            </a:extLst>
          </p:cNvPr>
          <p:cNvSpPr txBox="1"/>
          <p:nvPr/>
        </p:nvSpPr>
        <p:spPr>
          <a:xfrm>
            <a:off x="2952126" y="6105812"/>
            <a:ext cx="6096000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변화를 더 자세히 보기 위해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우리팀을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Blue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에서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Red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 바꿈</a:t>
            </a:r>
          </a:p>
        </p:txBody>
      </p:sp>
    </p:spTree>
    <p:extLst>
      <p:ext uri="{BB962C8B-B14F-4D97-AF65-F5344CB8AC3E}">
        <p14:creationId xmlns:p14="http://schemas.microsoft.com/office/powerpoint/2010/main" val="4123443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DD2D606-284F-444F-9172-CDA557E6742F}"/>
              </a:ext>
            </a:extLst>
          </p:cNvPr>
          <p:cNvSpPr txBox="1"/>
          <p:nvPr/>
        </p:nvSpPr>
        <p:spPr>
          <a:xfrm>
            <a:off x="221942" y="53267"/>
            <a:ext cx="5778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상수를 </a:t>
            </a:r>
            <a:r>
              <a:rPr lang="en-US" altLang="ko-KR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</a:t>
            </a:r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으로 만드는 </a:t>
            </a:r>
            <a:r>
              <a:rPr lang="en-US" altLang="ko-KR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</a:t>
            </a:r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문을 주석처리한 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36B402-7EE7-414B-B53B-E048B186C2AC}"/>
              </a:ext>
            </a:extLst>
          </p:cNvPr>
          <p:cNvSpPr txBox="1"/>
          <p:nvPr/>
        </p:nvSpPr>
        <p:spPr>
          <a:xfrm>
            <a:off x="1418364" y="4473421"/>
            <a:ext cx="3067524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문 주석처리 하지 않았을 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A4A97B7-B1E0-41BB-826A-4B6A08C8B0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88" y="722557"/>
            <a:ext cx="4247876" cy="376971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3B98C80-6986-49DD-9D99-6E4A7F1A09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5936" y="722557"/>
            <a:ext cx="4247876" cy="37697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DEE596-EBC1-45E9-B9AA-EB986C26AB09}"/>
              </a:ext>
            </a:extLst>
          </p:cNvPr>
          <p:cNvSpPr txBox="1"/>
          <p:nvPr/>
        </p:nvSpPr>
        <p:spPr>
          <a:xfrm>
            <a:off x="8075959" y="4473420"/>
            <a:ext cx="2327830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문 주석처리 했을 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C9758-80C5-4546-B847-7301B797C6D1}"/>
              </a:ext>
            </a:extLst>
          </p:cNvPr>
          <p:cNvSpPr txBox="1"/>
          <p:nvPr/>
        </p:nvSpPr>
        <p:spPr>
          <a:xfrm>
            <a:off x="618478" y="5522466"/>
            <a:ext cx="10955044" cy="868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로봇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(F2)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 왼쪽을 보고 있는 상태에서 뒤쪽에 있는 상대팀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F2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에게 가기 위해 후진 했다가 방향을 틈</a:t>
            </a:r>
            <a:endParaRPr lang="en-US" altLang="ko-KR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이때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문을 주석처리 하지 않았을 때보다 주석처리 했을 때가 더 망설임없이 방향을 틈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미세하지만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…………)</a:t>
            </a:r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8325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DD2D606-284F-444F-9172-CDA557E6742F}"/>
              </a:ext>
            </a:extLst>
          </p:cNvPr>
          <p:cNvSpPr txBox="1"/>
          <p:nvPr/>
        </p:nvSpPr>
        <p:spPr>
          <a:xfrm>
            <a:off x="221942" y="53267"/>
            <a:ext cx="41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다시 </a:t>
            </a:r>
            <a:r>
              <a:rPr lang="ko-KR" altLang="en-US" sz="24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우리팀을</a:t>
            </a:r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Blue</a:t>
            </a:r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 바꾼 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C9758-80C5-4546-B847-7301B797C6D1}"/>
              </a:ext>
            </a:extLst>
          </p:cNvPr>
          <p:cNvSpPr txBox="1"/>
          <p:nvPr/>
        </p:nvSpPr>
        <p:spPr>
          <a:xfrm>
            <a:off x="625874" y="5936290"/>
            <a:ext cx="10940249" cy="868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경기가 시작하면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과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F2,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상대팀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F2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와 충돌하여 몸싸움을 하는 것처럼 </a:t>
            </a: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뭉쳐있게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되고 상대팀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을 뒤늦게 따라가게 됨</a:t>
            </a:r>
          </a:p>
        </p:txBody>
      </p:sp>
      <p:pic>
        <p:nvPicPr>
          <p:cNvPr id="2" name="속도제어켜기_블루팀">
            <a:hlinkClick r:id="" action="ppaction://media"/>
            <a:extLst>
              <a:ext uri="{FF2B5EF4-FFF2-40B4-BE49-F238E27FC236}">
                <a16:creationId xmlns:a16="http://schemas.microsoft.com/office/drawing/2014/main" id="{D6900F2C-981A-4DE8-AC15-CF01E2C5E1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79391" y="711757"/>
            <a:ext cx="8433217" cy="4718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4EC33C-9EE4-47B7-B3AA-82FCAC4E1F30}"/>
              </a:ext>
            </a:extLst>
          </p:cNvPr>
          <p:cNvSpPr txBox="1"/>
          <p:nvPr/>
        </p:nvSpPr>
        <p:spPr>
          <a:xfrm>
            <a:off x="4562237" y="5430007"/>
            <a:ext cx="3067524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문 주석처리 하지 않았을 때</a:t>
            </a:r>
          </a:p>
        </p:txBody>
      </p:sp>
    </p:spTree>
    <p:extLst>
      <p:ext uri="{BB962C8B-B14F-4D97-AF65-F5344CB8AC3E}">
        <p14:creationId xmlns:p14="http://schemas.microsoft.com/office/powerpoint/2010/main" val="2202767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DD2D606-284F-444F-9172-CDA557E6742F}"/>
              </a:ext>
            </a:extLst>
          </p:cNvPr>
          <p:cNvSpPr txBox="1"/>
          <p:nvPr/>
        </p:nvSpPr>
        <p:spPr>
          <a:xfrm>
            <a:off x="221942" y="53267"/>
            <a:ext cx="41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다시 </a:t>
            </a:r>
            <a:r>
              <a:rPr lang="ko-KR" altLang="en-US" sz="24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우리팀을</a:t>
            </a:r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Blue</a:t>
            </a:r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 바꾼 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C9758-80C5-4546-B847-7301B797C6D1}"/>
              </a:ext>
            </a:extLst>
          </p:cNvPr>
          <p:cNvSpPr txBox="1"/>
          <p:nvPr/>
        </p:nvSpPr>
        <p:spPr>
          <a:xfrm>
            <a:off x="618477" y="6146243"/>
            <a:ext cx="10955044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 비교적 빠르게 상대팀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을 따라잡음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4EC33C-9EE4-47B7-B3AA-82FCAC4E1F30}"/>
              </a:ext>
            </a:extLst>
          </p:cNvPr>
          <p:cNvSpPr txBox="1"/>
          <p:nvPr/>
        </p:nvSpPr>
        <p:spPr>
          <a:xfrm>
            <a:off x="4923703" y="5430007"/>
            <a:ext cx="2344590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문 주석처리 했을 때</a:t>
            </a:r>
          </a:p>
        </p:txBody>
      </p:sp>
      <p:pic>
        <p:nvPicPr>
          <p:cNvPr id="3" name="속도제어끄기_블루팀">
            <a:hlinkClick r:id="" action="ppaction://media"/>
            <a:extLst>
              <a:ext uri="{FF2B5EF4-FFF2-40B4-BE49-F238E27FC236}">
                <a16:creationId xmlns:a16="http://schemas.microsoft.com/office/drawing/2014/main" id="{5A5C1FDF-4E06-4555-B2F4-B8153E0EFF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88268" y="721691"/>
            <a:ext cx="8415461" cy="470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3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2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DD2D606-284F-444F-9172-CDA557E6742F}"/>
              </a:ext>
            </a:extLst>
          </p:cNvPr>
          <p:cNvSpPr txBox="1"/>
          <p:nvPr/>
        </p:nvSpPr>
        <p:spPr>
          <a:xfrm>
            <a:off x="221942" y="53267"/>
            <a:ext cx="418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다시 </a:t>
            </a:r>
            <a:r>
              <a:rPr lang="ko-KR" altLang="en-US" sz="24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우리팀을</a:t>
            </a:r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Blue</a:t>
            </a:r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 바꾼 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C9758-80C5-4546-B847-7301B797C6D1}"/>
              </a:ext>
            </a:extLst>
          </p:cNvPr>
          <p:cNvSpPr txBox="1"/>
          <p:nvPr/>
        </p:nvSpPr>
        <p:spPr>
          <a:xfrm>
            <a:off x="6956855" y="4637735"/>
            <a:ext cx="4314825" cy="868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우리팀끼리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잠시 충돌하긴 하지만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 비교적 빠르게 상대팀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을 따라잡음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4EC33C-9EE4-47B7-B3AA-82FCAC4E1F30}"/>
              </a:ext>
            </a:extLst>
          </p:cNvPr>
          <p:cNvSpPr txBox="1"/>
          <p:nvPr/>
        </p:nvSpPr>
        <p:spPr>
          <a:xfrm>
            <a:off x="7941972" y="3997672"/>
            <a:ext cx="2344590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문 주석처리 했을 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EA6192E-8F38-44B1-B13F-60A566FD3B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6855" y="778222"/>
            <a:ext cx="4314825" cy="32194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83E92A3-432F-47CA-BD63-04AE454B58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094" y="778223"/>
            <a:ext cx="4314825" cy="32194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8B44854-8E8B-47D6-A2A7-5B9E1742481C}"/>
              </a:ext>
            </a:extLst>
          </p:cNvPr>
          <p:cNvSpPr txBox="1"/>
          <p:nvPr/>
        </p:nvSpPr>
        <p:spPr>
          <a:xfrm>
            <a:off x="1632744" y="3997672"/>
            <a:ext cx="3067524" cy="452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문 주석처리 하지 않았을 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42AF02-101A-43CB-BDE1-D65E22BB086E}"/>
              </a:ext>
            </a:extLst>
          </p:cNvPr>
          <p:cNvSpPr txBox="1"/>
          <p:nvPr/>
        </p:nvSpPr>
        <p:spPr>
          <a:xfrm>
            <a:off x="1009094" y="4637736"/>
            <a:ext cx="4314825" cy="868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우리팀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F2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와 충돌하여 상대팀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을 뒤늦게 따라가게 됨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1C5FF6-958F-4AC0-AF74-BFA53FC8D347}"/>
              </a:ext>
            </a:extLst>
          </p:cNvPr>
          <p:cNvSpPr txBox="1"/>
          <p:nvPr/>
        </p:nvSpPr>
        <p:spPr>
          <a:xfrm>
            <a:off x="618478" y="5862158"/>
            <a:ext cx="10955044" cy="868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공의 위치에 따라 상대팀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F1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의 위치도 달라지기 때문에 위의 두 상황에서 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F1</a:t>
            </a: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의 행동이 똑같다고는 말할 수 없지만 여러 번 시뮬레이션을 돌려본 결과 로봇들이 뭉쳐서 몸싸움을 진행해도 비교적 빠르게 그 상황을 벗어남</a:t>
            </a:r>
          </a:p>
        </p:txBody>
      </p:sp>
    </p:spTree>
    <p:extLst>
      <p:ext uri="{BB962C8B-B14F-4D97-AF65-F5344CB8AC3E}">
        <p14:creationId xmlns:p14="http://schemas.microsoft.com/office/powerpoint/2010/main" val="3365791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A5BA44-D5BB-4EE2-96AB-A7C04CE07950}"/>
              </a:ext>
            </a:extLst>
          </p:cNvPr>
          <p:cNvSpPr txBox="1"/>
          <p:nvPr/>
        </p:nvSpPr>
        <p:spPr>
          <a:xfrm>
            <a:off x="221942" y="53267"/>
            <a:ext cx="7809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질문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A503B5E-15F0-4527-866C-C300BC489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182" y="924712"/>
            <a:ext cx="5228944" cy="46403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741C27-24F3-4BF8-9B1E-F0E90018151E}"/>
              </a:ext>
            </a:extLst>
          </p:cNvPr>
          <p:cNvSpPr txBox="1"/>
          <p:nvPr/>
        </p:nvSpPr>
        <p:spPr>
          <a:xfrm>
            <a:off x="5747671" y="924712"/>
            <a:ext cx="6142147" cy="1699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로봇이 목표 위치로 가야하는 상황일 때 로봇은 자동차가 움직이는 것처럼 후진을 한 뒤 방향을 틀게 됨 하지만 사람이 축구를 할 때는 방향을 먼저 틀고 직진을 하게 되는데 사람이 움직이는 것처럼 로봇의 방향을 먼저 틀 수는 없는 것인지</a:t>
            </a:r>
            <a:r>
              <a:rPr lang="en-US" altLang="ko-KR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  <a:endParaRPr lang="ko-KR" altLang="en-US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0220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</TotalTime>
  <Words>350</Words>
  <Application>Microsoft Office PowerPoint</Application>
  <PresentationFormat>와이드스크린</PresentationFormat>
  <Paragraphs>38</Paragraphs>
  <Slides>8</Slides>
  <Notes>8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함초롬돋움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21</cp:revision>
  <dcterms:created xsi:type="dcterms:W3CDTF">2021-01-24T10:17:43Z</dcterms:created>
  <dcterms:modified xsi:type="dcterms:W3CDTF">2021-01-26T07:10:16Z</dcterms:modified>
</cp:coreProperties>
</file>

<file path=docProps/thumbnail.jpeg>
</file>